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53" r:id="rId4"/>
    <p:sldId id="258" r:id="rId5"/>
    <p:sldId id="368" r:id="rId6"/>
    <p:sldId id="355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3E5F"/>
    <a:srgbClr val="DEB574"/>
    <a:srgbClr val="FAEFCA"/>
    <a:srgbClr val="263741"/>
    <a:srgbClr val="263742"/>
    <a:srgbClr val="2A353E"/>
    <a:srgbClr val="A55935"/>
    <a:srgbClr val="2E3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7A4AA5-E2E8-AC85-9859-783076C60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CAFA777-226A-3237-F8F5-5F8FBB81D7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1DA080-8B69-B90F-E30A-C20800AE8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A72871-A66F-C3DD-B928-DE679813E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CA9CB-93D1-FC8C-1239-8F738F86E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70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F345F1-EA70-918D-5B8C-1A541231C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34BF9A9-29EF-BD64-21D6-227804E8D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6EED2E-7F0F-B433-23CE-5FAEC98BF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9F28CA-DADF-4033-3FF4-598B5E922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84EAC7-2AEB-7638-938C-566E9B0B0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147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2DCEC86-B819-DA59-F0F1-1A39FF0E9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646ED19-A2E7-258D-C394-F74BA37972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28E639-F8E1-B2B3-43F2-157D0734E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366127-F5B4-C517-0481-9B90EAC05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76F3DA-56F2-8BE6-6879-93FC60CA7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718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02D7BC-53A9-4182-A782-7FA3735507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2B2908C-BB53-4908-9AF5-3E5BBD99C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67366E-7990-4B83-99A7-7AFB8F63F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F35705C-6A35-40C4-9DAA-1219C1905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E0EC3B-E6A2-4AFE-8914-FF64F0E99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0814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B8A953-FA4B-477C-8B7D-72865408F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FF7FAC-C53F-4265-B786-55F9A830F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BEAF534-A75C-4AE0-8A0A-E6B156E8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61DB1F-F5D7-4FA3-ABC0-899A57EA1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105CAF-4755-4E74-B017-B7406C84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9248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9256C6-1C40-4032-9C52-C986ED42B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2F068A9-4C52-44A9-BF06-C293F6DD1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BBDBE5-ACF9-4F60-A59E-0D4BE9F03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5BEB7F-F6C3-4B1D-8598-E10D69F6A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652FF2-1CC8-4EF1-8F28-BAA8EA16D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682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25F8CB-952F-4C13-ACFD-0CF241AFE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7E86DA-5207-43A9-800B-3814AC222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68DF93A-12D3-4E5A-BB51-206D51864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C6E9129-7B8D-4D49-9D46-1E5CBCC4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A557CC-568D-4667-A477-5AF05D593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7B1549-E483-4E9E-BF3A-042AA329A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580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C2168-1418-4CAA-95A8-CB5C8199B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193A685-49A7-492B-966E-8AB5D862D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9E1DC2C-F00C-4D5E-9534-CE6C90D98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91E023-ADDF-4DD4-8701-B7E4CF58A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1D470B8-9FC3-4118-9207-475A57318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079D389-8D9B-4DFF-ACCF-915EBEBEE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1B0C959-6EDC-43E0-B58A-DA40F442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FB1D378-7667-4592-909C-896365FA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6788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AEE0D0-7A21-4CAD-8E14-1E9CFCE0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9ABF8CC-09AD-4AF0-A3D6-AA68AEC6E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EB16656-5B43-43F2-8A74-96A61ACA5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5152A5B-4D71-4A2F-903B-27EFB6D94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117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1008A7C-8831-4CB0-886B-F85C5191D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9915D-47C5-45CC-9919-9B0BECCAE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1AEC84-48B4-4488-A4F0-8A9ACDF77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2351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951154-D29C-4C1A-B0CF-10B4F2D7B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DC1E59-C69E-4473-B1FD-58A4DEBAC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B666963-5196-4259-AD5D-452FF994C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E82A8A-8CCB-4709-A3CD-BE03A52A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43BF3CE-DB08-4C1B-80A5-D41AFECF5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EBC5C6-5B37-4CAE-9A9E-0789C4D0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524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A82048-8594-305E-EBB3-4D2DB786C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E537F7-4F09-AAD0-1376-CC06C36DC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AAB020-3DEB-2EC8-BE3C-52C611338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8FFC1A-CAC2-FAC8-0A35-E9473142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C18121-D699-E88E-F586-ADFF366AF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786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339F37-0E24-427F-9A52-60BF52607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6F453F7-BDE6-4EDE-9633-208BD2B380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41A4362-43CB-4911-9535-7726FD59E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23DDFB6-8CE8-45B8-A64C-EFD4BB33D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01C911-49AA-487C-BCC8-F3A78ED7B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DB9DEC-D905-455D-94F9-9F5D90AE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9864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00B825-21F2-4EEB-877D-5CD803602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60DFC8-D28E-459B-BFDB-6A204A2B0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A33D013-0D7F-465C-8CBA-8B78EC9CB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3247F0-7344-4786-8550-1528A2C73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E38CDD-8345-4384-B4DB-96753F6A0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616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D0F2E12-9C78-47C5-AB5B-BF477096D6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1430C20-20EB-4A86-B612-CE6D78EA1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8CAEDD-F418-4B1D-AE82-303A1A08F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30F24F-15B3-41A1-9EA8-A557A635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3D6A54-146A-4C0C-A285-E1D8C7206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0554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7A4AA5-E2E8-AC85-9859-783076C60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CAFA777-226A-3237-F8F5-5F8FBB81D7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1DA080-8B69-B90F-E30A-C20800AE8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F87E-AEA7-4C17-BD35-0C115ABDDAA4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A72871-A66F-C3DD-B928-DE679813E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CA9CB-93D1-FC8C-1239-8F738F86E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374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A82048-8594-305E-EBB3-4D2DB786C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E537F7-4F09-AAD0-1376-CC06C36DC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AAB020-3DEB-2EC8-BE3C-52C611338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4B2A7-5A44-4ED5-9F78-9F225D6CC5D3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8FFC1A-CAC2-FAC8-0A35-E9473142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C18121-D699-E88E-F586-ADFF366AF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6031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71BE69-0AC5-BF16-D71F-DF86A7E1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4C1C09-8C60-0A38-4D65-30D7BDB58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B52459-22F1-0E23-A5DF-1ED9B766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05B20-4A12-48DE-88BE-728410B709E7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0469C7-C5DA-C119-A7E4-4503BE504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793E7A-39E7-B9F1-E791-C434AAA1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27474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3C3112-10E4-5523-3855-01655818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DF60DCA-5C3B-1DD0-398A-C0E669EA65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624A52F-5884-9638-D126-18F995B77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7D779D-2DB6-7691-3FC7-DB56FA549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40E4E-1FE4-4296-B9F9-0264B2EAD2C8}" type="datetime1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E5EBFD-D006-8E7C-F54F-594A51095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DB4C8D-5AB0-2167-311A-1763A126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8993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EC1789-996B-D6BC-B998-83E0F995E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4DF0CD-FF33-066C-4A09-73F37671A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E645F71-ADB9-D60B-2ECE-BECEF270A4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DF1EBFB-0DD3-6710-73A5-2EFC58E81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D838F1E-DCF4-F74A-3152-64EFD6860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81D816A-F474-9138-264F-B79447557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05B0-80AD-4304-9386-FB42589E801A}" type="datetime1">
              <a:rPr lang="fr-FR" smtClean="0"/>
              <a:t>28/05/2026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A93084A-80BE-7D66-DC28-5ECD32016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5AB4CE9-1394-E279-DBDF-72A13CA51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102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6B5D22-5F68-D264-B7B2-34FF2E530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93E260F-AE35-7484-B48D-8A709CE3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EFD36-9B16-434C-9801-415A2721F800}" type="datetime1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927A492-0AAD-8679-26F7-563E612BE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F258FE-0B52-A6E6-1E78-F1CAB635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9824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063649C-FF6A-7474-7C6A-7559CB5C6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4D7DA-D673-45BC-8A8B-FDA2A6CA4371}" type="datetime1">
              <a:rPr lang="fr-FR" smtClean="0"/>
              <a:t>28/05/2026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AAF31D3-3FFA-82EC-3C31-4907B584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F203BE-7A6D-EEEF-55E6-675826C91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35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71BE69-0AC5-BF16-D71F-DF86A7E1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4C1C09-8C60-0A38-4D65-30D7BDB58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B52459-22F1-0E23-A5DF-1ED9B766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0469C7-C5DA-C119-A7E4-4503BE504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793E7A-39E7-B9F1-E791-C434AAA1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6485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9E3482-FEE3-1466-AA9D-0C8B89B1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3B940A-C641-39EC-FFCE-E3B4BECA8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470FFD-AA66-718C-9576-6D81D9A55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3BF457-93BF-61E6-5873-40F97C47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6513B-7EE4-4441-B490-4B8EB774E6E4}" type="datetime1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EED723F-6A56-27A9-75D1-F1066EB7C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2B9CFA5-1D0B-2139-0A82-710C3F40C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76143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1D2219-A080-E2EB-73CC-BD20ECD67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D826FD-2592-7CCE-FD5A-92D59DF0E1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C65B5CA-3AD5-8044-A6C4-A204E975B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642B89-54A6-D866-62A3-B2F2CD0B0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46FF-32A8-469F-A730-95251BC5BEC7}" type="datetime1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0F77DE-4B15-17A5-79D8-FFC02384A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BC2D848-495F-46E4-49EF-D5688FB3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8611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F345F1-EA70-918D-5B8C-1A541231C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34BF9A9-29EF-BD64-21D6-227804E8D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6EED2E-7F0F-B433-23CE-5FAEC98BF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98D7-233B-43B0-A5CD-C465515A7AD7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9F28CA-DADF-4033-3FF4-598B5E922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84EAC7-2AEB-7638-938C-566E9B0B0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398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2DCEC86-B819-DA59-F0F1-1A39FF0E9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646ED19-A2E7-258D-C394-F74BA37972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28E639-F8E1-B2B3-43F2-157D0734E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811EB-D954-4AD7-B019-0A5E3876762A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366127-F5B4-C517-0481-9B90EAC05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76F3DA-56F2-8BE6-6879-93FC60CA7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56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3C3112-10E4-5523-3855-01655818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DF60DCA-5C3B-1DD0-398A-C0E669EA65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624A52F-5884-9638-D126-18F995B77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7D779D-2DB6-7691-3FC7-DB56FA549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E5EBFD-D006-8E7C-F54F-594A51095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DB4C8D-5AB0-2167-311A-1763A126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39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EC1789-996B-D6BC-B998-83E0F995E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4DF0CD-FF33-066C-4A09-73F37671A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E645F71-ADB9-D60B-2ECE-BECEF270A4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DF1EBFB-0DD3-6710-73A5-2EFC58E81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D838F1E-DCF4-F74A-3152-64EFD6860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81D816A-F474-9138-264F-B79447557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A93084A-80BE-7D66-DC28-5ECD32016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5AB4CE9-1394-E279-DBDF-72A13CA51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1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6B5D22-5F68-D264-B7B2-34FF2E530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93E260F-AE35-7484-B48D-8A709CE3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927A492-0AAD-8679-26F7-563E612BE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F258FE-0B52-A6E6-1E78-F1CAB635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48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063649C-FF6A-7474-7C6A-7559CB5C6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AAF31D3-3FFA-82EC-3C31-4907B5841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F203BE-7A6D-EEEF-55E6-675826C91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257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9E3482-FEE3-1466-AA9D-0C8B89B1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3B940A-C641-39EC-FFCE-E3B4BECA8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470FFD-AA66-718C-9576-6D81D9A55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3BF457-93BF-61E6-5873-40F97C47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EED723F-6A56-27A9-75D1-F1066EB7C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2B9CFA5-1D0B-2139-0A82-710C3F40C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244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1D2219-A080-E2EB-73CC-BD20ECD67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CD826FD-2592-7CCE-FD5A-92D59DF0E1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C65B5CA-3AD5-8044-A6C4-A204E975B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642B89-54A6-D866-62A3-B2F2CD0B0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0F77DE-4B15-17A5-79D8-FFC02384A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BC2D848-495F-46E4-49EF-D5688FB3B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91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0879420-4E0E-0850-DBCD-CCD13B2C2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D00B6E-7D7D-CFB3-9358-A07934B18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CD3D12-AC53-BA37-579B-2B83695FC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2118C-EFF4-403C-BA55-75A2EA59C2BC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59EF6D-C7FA-80D8-61D3-780A2770B9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C4A07-7BEE-3FB0-C96E-0C8A545F1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51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091D5C7-802C-4A67-B9EA-ECA1CEE32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F9109E-AC58-4A3D-A575-C7D2A3180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505E89-71D8-4B9B-91AA-3AA40A48FD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4981E-C468-4076-8CB9-B07B8E40B695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DF4D25-919C-4AB1-863B-ED47A87A78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9A1D67-5F1C-45C3-8AEA-BA0AF5C40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6A3D8-FC86-464F-8C80-6A325C5789E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86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0879420-4E0E-0850-DBCD-CCD13B2C2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D00B6E-7D7D-CFB3-9358-A07934B18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CD3D12-AC53-BA37-579B-2B83695FC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9D67B-44D1-4065-94FF-6215D6ADFA23}" type="datetime1">
              <a:rPr lang="fr-FR" smtClean="0"/>
              <a:t>28/05/2026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59EF6D-C7FA-80D8-61D3-780A2770B9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C4A07-7BEE-3FB0-C96E-0C8A545F1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0C23D-4BAA-4D20-993D-9F9B157179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95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3E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C6FF4D31-20B8-4C2A-B129-5A46B6E175C9}"/>
              </a:ext>
            </a:extLst>
          </p:cNvPr>
          <p:cNvSpPr txBox="1"/>
          <p:nvPr/>
        </p:nvSpPr>
        <p:spPr>
          <a:xfrm>
            <a:off x="765329" y="5827629"/>
            <a:ext cx="10661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TITLE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8EE91D1E-43A6-B651-C697-81272E391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08" y="0"/>
            <a:ext cx="10941184" cy="572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3E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F758EE49-5A35-BD41-1CE8-824A360BA3EA}"/>
              </a:ext>
            </a:extLst>
          </p:cNvPr>
          <p:cNvSpPr txBox="1">
            <a:spLocks/>
          </p:cNvSpPr>
          <p:nvPr/>
        </p:nvSpPr>
        <p:spPr>
          <a:xfrm>
            <a:off x="7090912" y="1765005"/>
            <a:ext cx="4755647" cy="443790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Text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xxxxxxxxxxxxxxxxxxxxxxxxxxxxxxxxxxxxxxxxxxxxxxxxxxxxxxxxxxxxxxxxxxxxxxxxxxx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06B6C1-BDAE-763A-5015-AA5E101E7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86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3E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610873-883E-7F5E-E9EC-E60FE667275B}"/>
              </a:ext>
            </a:extLst>
          </p:cNvPr>
          <p:cNvSpPr txBox="1">
            <a:spLocks/>
          </p:cNvSpPr>
          <p:nvPr/>
        </p:nvSpPr>
        <p:spPr>
          <a:xfrm>
            <a:off x="372862" y="1439635"/>
            <a:ext cx="3497802" cy="94268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75F744-A58A-1C72-9CDB-C3B17FB606BB}"/>
              </a:ext>
            </a:extLst>
          </p:cNvPr>
          <p:cNvSpPr txBox="1"/>
          <p:nvPr/>
        </p:nvSpPr>
        <p:spPr>
          <a:xfrm>
            <a:off x="1105167" y="2535025"/>
            <a:ext cx="761266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0" cap="none" spc="0" normalizeH="0" baseline="0" noProof="0" dirty="0" err="1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xxxxxxxxxxxxxxxxxxxxx</a:t>
            </a:r>
            <a:endParaRPr kumimoji="0" lang="fr-FR" altLang="fr-FR" sz="1800" b="1" i="0" u="none" strike="noStrike" kern="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fr-F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Xxxxxxxxxxx</a:t>
            </a:r>
            <a:r>
              <a:rPr lang="fr-FR" altLang="fr-FR" sz="1400" kern="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fr-FR" alt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	</a:t>
            </a:r>
            <a:r>
              <a:rPr lang="fr-FR" altLang="fr-FR" sz="1400" kern="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r>
              <a:rPr kumimoji="0" lang="fr-FR" alt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………………………………………….</a:t>
            </a:r>
            <a:r>
              <a:rPr lang="fr-FR" altLang="fr-FR" sz="1400" kern="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endParaRPr kumimoji="0" lang="fr-FR" altLang="fr-FR" sz="1400" b="0" i="0" u="none" strike="noStrike" kern="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fr-F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Xxxxxxxxxxx</a:t>
            </a:r>
            <a:r>
              <a:rPr kumimoji="0" lang="fr-FR" alt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	 		……………………………………………xx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1800" b="1" i="0" u="none" strike="noStrike" kern="0" cap="none" spc="0" normalizeH="0" baseline="0" noProof="0" dirty="0">
              <a:ln>
                <a:noFill/>
              </a:ln>
              <a:solidFill>
                <a:srgbClr val="DEB5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just">
              <a:buFontTx/>
              <a:buNone/>
              <a:defRPr/>
            </a:pPr>
            <a:r>
              <a:rPr lang="fr-FR" altLang="fr-FR" b="1" kern="0" dirty="0" err="1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xxxxxxxxxxxxxxxxxxxxx</a:t>
            </a:r>
            <a:endParaRPr lang="fr-FR" altLang="fr-FR" b="1" kern="0" dirty="0">
              <a:solidFill>
                <a:srgbClr val="DEB5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altLang="fr-FR" sz="1400" kern="0" dirty="0" err="1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Xxxxxxxxxxx</a:t>
            </a:r>
            <a:r>
              <a:rPr lang="fr-FR" altLang="fr-FR" sz="1400" kern="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..………………………………………….xx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altLang="fr-FR" sz="1400" kern="0" dirty="0" err="1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Xxxxxxxxxxx</a:t>
            </a:r>
            <a:r>
              <a:rPr lang="fr-FR" altLang="fr-FR" sz="1400" kern="0" dirty="0">
                <a:solidFill>
                  <a:srgbClr val="DEB5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 		……………………………………………xx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C7F9C98-228A-44B1-7B95-89E7B239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70C23D-4BAA-4D20-993D-9F9B157179EA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F937CBF-7084-95E2-C06D-31430FF32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13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AF6BDE0E-3492-FE1B-AEAC-B07A024BBD2D}"/>
              </a:ext>
            </a:extLst>
          </p:cNvPr>
          <p:cNvSpPr txBox="1"/>
          <p:nvPr/>
        </p:nvSpPr>
        <p:spPr>
          <a:xfrm>
            <a:off x="1157455" y="1858917"/>
            <a:ext cx="103512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</a:t>
            </a:r>
            <a:r>
              <a:rPr lang="fr-FR" altLang="fr-FR" sz="1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kumimoji="0" lang="fr-FR" altLang="fr-F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568AE6-A77C-565C-FCE3-16119D51084C}"/>
              </a:ext>
            </a:extLst>
          </p:cNvPr>
          <p:cNvSpPr/>
          <p:nvPr/>
        </p:nvSpPr>
        <p:spPr>
          <a:xfrm>
            <a:off x="1157455" y="2470061"/>
            <a:ext cx="638203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 :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 :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</a:t>
            </a: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 :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</a:t>
            </a: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 :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38115" marR="0" lvl="0" indent="-2381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 :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……………………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ACE200-6DED-A667-1252-9B04B20BE6A5}"/>
              </a:ext>
            </a:extLst>
          </p:cNvPr>
          <p:cNvSpPr/>
          <p:nvPr/>
        </p:nvSpPr>
        <p:spPr>
          <a:xfrm>
            <a:off x="8945593" y="2470061"/>
            <a:ext cx="2632134" cy="954107"/>
          </a:xfrm>
          <a:prstGeom prst="rect">
            <a:avLst/>
          </a:prstGeom>
          <a:solidFill>
            <a:srgbClr val="DEB574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xxxxxxxxxxxxxxxxxxxxxxxxxxxxxxxxxxxxxxxxxxxxxxxx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00436A7-787B-F930-33A6-B1BCEE10C8AA}"/>
              </a:ext>
            </a:extLst>
          </p:cNvPr>
          <p:cNvSpPr txBox="1"/>
          <p:nvPr/>
        </p:nvSpPr>
        <p:spPr>
          <a:xfrm>
            <a:off x="1157455" y="5683486"/>
            <a:ext cx="10420272" cy="30777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</a:t>
            </a:r>
            <a:endPara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709ACF1-3821-D140-54D2-B00BB780742D}"/>
              </a:ext>
            </a:extLst>
          </p:cNvPr>
          <p:cNvSpPr txBox="1"/>
          <p:nvPr/>
        </p:nvSpPr>
        <p:spPr>
          <a:xfrm>
            <a:off x="0" y="1361440"/>
            <a:ext cx="461665" cy="5496560"/>
          </a:xfrm>
          <a:prstGeom prst="rect">
            <a:avLst/>
          </a:prstGeom>
          <a:solidFill>
            <a:srgbClr val="503E5F"/>
          </a:solidFill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DEB5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SUBTITLE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0AE179F-6D91-3D1B-7471-5DFED3E44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494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53</Words>
  <Application>Microsoft Office PowerPoint</Application>
  <PresentationFormat>Grand écran</PresentationFormat>
  <Paragraphs>29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L'HERMITE Cassandre</dc:creator>
  <cp:lastModifiedBy>L'HERMITE Cassandre</cp:lastModifiedBy>
  <cp:revision>4</cp:revision>
  <dcterms:created xsi:type="dcterms:W3CDTF">2023-06-19T14:24:38Z</dcterms:created>
  <dcterms:modified xsi:type="dcterms:W3CDTF">2026-05-28T13:26:33Z</dcterms:modified>
</cp:coreProperties>
</file>